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22726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17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829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77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419096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665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59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27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7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5894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8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249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niastarmach.pl/przepis/najlepsze-leniwe/" TargetMode="External"/><Relationship Id="rId3" Type="http://schemas.openxmlformats.org/officeDocument/2006/relationships/hyperlink" Target="https://www.kuchnia-domowa.pl/przepisy/dania-glowne/351-lazanki-z-biala-kapusta" TargetMode="External"/><Relationship Id="rId7" Type="http://schemas.openxmlformats.org/officeDocument/2006/relationships/hyperlink" Target="https://www.kuchniabazylii.pl/2019/03/kluski-slaskie-jak-zrobic/" TargetMode="External"/><Relationship Id="rId2" Type="http://schemas.openxmlformats.org/officeDocument/2006/relationships/hyperlink" Target="https://cloud8k.edupage.org/cloud?z:cjCcJZYzDQ8AFN5E0aOrDnhwJ/QFWRF2FX98eLqUx+QYziyCjrpaN5UHHm/Q6Wt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laart.pl/helpedu/materialynew/kmg2technologia/new/na%20stolnicy.pdf" TargetMode="External"/><Relationship Id="rId5" Type="http://schemas.openxmlformats.org/officeDocument/2006/relationships/hyperlink" Target="https://prezi.com/rddi-7a4dkp0/ciasta-wyrabiane-na-stolnicy/" TargetMode="External"/><Relationship Id="rId4" Type="http://schemas.openxmlformats.org/officeDocument/2006/relationships/hyperlink" Target="https://www.kwestiasmaku.com/przepis/ciasto-na-pierog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BB9B84-BE2F-4E55-ADF7-4402F4465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320802"/>
          </a:xfrm>
        </p:spPr>
        <p:txBody>
          <a:bodyPr>
            <a:normAutofit fontScale="90000"/>
          </a:bodyPr>
          <a:lstStyle/>
          <a:p>
            <a:r>
              <a:rPr lang="pl-PL" dirty="0"/>
              <a:t>Ciasta zarabiane na stolnicy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9E82E7D-9A37-418E-8595-D3D13BC8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099" y="3141072"/>
            <a:ext cx="4338013" cy="2501197"/>
          </a:xfrm>
          <a:prstGeom prst="rect">
            <a:avLst/>
          </a:prstGeom>
        </p:spPr>
      </p:pic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9653" y="443581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162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858381-66B4-4B7D-B672-A8E0D75D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17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Źródła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13D4CC9-B3B3-4BD1-A30E-B947BE38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309652" cy="4343400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https://cloud8k.edupage.org/cloud?z%3AcjCcJZYzDQ8AFN5E0aOrDnhwJ%2FQFWRF2FX98eLqUx%2BQYziyCjrpaN5UHHm%2FQ6Wtq</a:t>
            </a:r>
            <a:endParaRPr lang="pl-PL" dirty="0"/>
          </a:p>
          <a:p>
            <a:r>
              <a:rPr lang="pl-PL" dirty="0">
                <a:hlinkClick r:id="rId3"/>
              </a:rPr>
              <a:t>https://www.kuchnia-domowa.pl/przepisy/dania-glowne/351-lazanki-z-biala-kapusta</a:t>
            </a:r>
            <a:endParaRPr lang="pl-PL" dirty="0"/>
          </a:p>
          <a:p>
            <a:r>
              <a:rPr lang="pl-PL" dirty="0">
                <a:hlinkClick r:id="rId4"/>
              </a:rPr>
              <a:t>https://www.kwestiasmaku.com/przepis/ciasto-na-pierogi</a:t>
            </a:r>
            <a:endParaRPr lang="pl-PL" dirty="0"/>
          </a:p>
          <a:p>
            <a:r>
              <a:rPr lang="pl-PL" dirty="0">
                <a:hlinkClick r:id="rId5"/>
              </a:rPr>
              <a:t>https://prezi.com/rddi-7a4dkp0/ciasta-wyrabiane-na-stolnicy/</a:t>
            </a:r>
            <a:endParaRPr lang="pl-PL" dirty="0"/>
          </a:p>
          <a:p>
            <a:r>
              <a:rPr lang="pl-PL" dirty="0">
                <a:hlinkClick r:id="rId6"/>
              </a:rPr>
              <a:t>http://jolaart.pl/helpedu/materialynew/kmg2technologia/new/na%20stolnicy.pdf</a:t>
            </a:r>
            <a:endParaRPr lang="pl-PL" dirty="0"/>
          </a:p>
          <a:p>
            <a:r>
              <a:rPr lang="pl-PL" dirty="0">
                <a:hlinkClick r:id="rId7"/>
              </a:rPr>
              <a:t>https://www.kuchniabazylii.pl/2019/03/kluski-slaskie-jak-zrobic/</a:t>
            </a:r>
            <a:endParaRPr lang="pl-PL" dirty="0"/>
          </a:p>
          <a:p>
            <a:r>
              <a:rPr lang="pl-PL" dirty="0">
                <a:hlinkClick r:id="rId8"/>
              </a:rPr>
              <a:t>https://aniastarmach.pl/przepis/najlepsze-leniwe/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5640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BC65E1-0F4D-4F2E-90A1-833A5760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1452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3209741E-4875-49CB-AA4A-258CCD515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1583532"/>
              </p:ext>
            </p:extLst>
          </p:nvPr>
        </p:nvGraphicFramePr>
        <p:xfrm>
          <a:off x="1371600" y="1537253"/>
          <a:ext cx="9601200" cy="514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xmlns="" val="155892231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05383976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9382442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1016682889"/>
                    </a:ext>
                  </a:extLst>
                </a:gridCol>
              </a:tblGrid>
              <a:tr h="408438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0158583"/>
                  </a:ext>
                </a:extLst>
              </a:tr>
              <a:tr h="2819901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proponowanych źródeł i 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511316"/>
                  </a:ext>
                </a:extLst>
              </a:tr>
              <a:tr h="1913505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715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998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43E6DD-2A3B-4531-8D9B-80C9A8ED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5435"/>
          </a:xfrm>
        </p:spPr>
        <p:txBody>
          <a:bodyPr/>
          <a:lstStyle/>
          <a:p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1B5322CE-0287-4A92-B14E-F96226E0D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2357938"/>
              </p:ext>
            </p:extLst>
          </p:nvPr>
        </p:nvGraphicFramePr>
        <p:xfrm>
          <a:off x="1371600" y="1431235"/>
          <a:ext cx="9601200" cy="497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xmlns="" val="190349135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83339316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24248691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377979864"/>
                    </a:ext>
                  </a:extLst>
                </a:gridCol>
              </a:tblGrid>
              <a:tr h="4477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3831310"/>
                  </a:ext>
                </a:extLst>
              </a:tr>
              <a:tr h="3091518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2 potrawy, po 2 porcje,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51091"/>
                  </a:ext>
                </a:extLst>
              </a:tr>
              <a:tr h="1435348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ładna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45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116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BC0610-5DDB-4C5F-80F6-FAE25A22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1696"/>
          </a:xfrm>
        </p:spPr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F0D3D2A9-82CB-409D-8A81-7947A6F4D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2686229"/>
              </p:ext>
            </p:extLst>
          </p:nvPr>
        </p:nvGraphicFramePr>
        <p:xfrm>
          <a:off x="3352800" y="2014330"/>
          <a:ext cx="6559826" cy="4157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913">
                  <a:extLst>
                    <a:ext uri="{9D8B030D-6E8A-4147-A177-3AD203B41FA5}">
                      <a16:colId xmlns:a16="http://schemas.microsoft.com/office/drawing/2014/main" xmlns="" val="4117224584"/>
                    </a:ext>
                  </a:extLst>
                </a:gridCol>
                <a:gridCol w="3279913">
                  <a:extLst>
                    <a:ext uri="{9D8B030D-6E8A-4147-A177-3AD203B41FA5}">
                      <a16:colId xmlns:a16="http://schemas.microsoft.com/office/drawing/2014/main" xmlns="" val="2180028009"/>
                    </a:ext>
                  </a:extLst>
                </a:gridCol>
              </a:tblGrid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452854"/>
                  </a:ext>
                </a:extLst>
              </a:tr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682131"/>
                  </a:ext>
                </a:extLst>
              </a:tr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5447963"/>
                  </a:ext>
                </a:extLst>
              </a:tr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7085776"/>
                  </a:ext>
                </a:extLst>
              </a:tr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60632"/>
                  </a:ext>
                </a:extLst>
              </a:tr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8524879"/>
                  </a:ext>
                </a:extLst>
              </a:tr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62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291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ED5ED5-D890-444C-A670-1405C78B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8443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73848B7-A50B-43AF-95FA-144D65EC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484243"/>
            <a:ext cx="10250556" cy="4687957"/>
          </a:xfrm>
        </p:spPr>
        <p:txBody>
          <a:bodyPr>
            <a:normAutofit fontScale="92500" lnSpcReduction="20000"/>
          </a:bodyPr>
          <a:lstStyle/>
          <a:p>
            <a:pPr marL="393192" lvl="1" indent="0">
              <a:buNone/>
            </a:pPr>
            <a:r>
              <a:rPr lang="pl-PL" sz="2600" i="0" dirty="0"/>
              <a:t>Ciasta zarabiane na stolnicy to ważny punkt  w kuchni polskiej.</a:t>
            </a:r>
          </a:p>
          <a:p>
            <a:pPr marL="393192" lvl="1" indent="0">
              <a:buNone/>
            </a:pPr>
            <a:r>
              <a:rPr lang="pl-PL" sz="2600" i="0" dirty="0"/>
              <a:t>Stanowiły i stanowią ważny element tradycyjnej kuchni domowej, </a:t>
            </a:r>
          </a:p>
          <a:p>
            <a:pPr marL="393192" lvl="1" indent="0">
              <a:buNone/>
            </a:pPr>
            <a:r>
              <a:rPr lang="pl-PL" sz="2600" i="0" dirty="0"/>
              <a:t>W każdym regionie naszego kraju możemy znaleźć specyficzne i wyjątkowe potrawy z ciast zarabianych na stolnicy ( np.  Kluski śląskie na Śląsku, pierogi po bieszczadzku w Bieszczadach )</a:t>
            </a:r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Wykorzystywane są zarówno jako dodatek do potraw, oraz stanowią samodzielne danie lub deser.</a:t>
            </a:r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co to jest ciasto zarabiane na stolnicy</a:t>
            </a:r>
          </a:p>
          <a:p>
            <a:r>
              <a:rPr lang="pl-PL" sz="2600" dirty="0"/>
              <a:t>Dowiedziałeś się, jak duża jest różnorodność ciast zarabianych na stolnicy </a:t>
            </a:r>
          </a:p>
          <a:p>
            <a:r>
              <a:rPr lang="pl-PL" sz="2600" dirty="0"/>
              <a:t>Dowiedziałeś się o wszechstronnym zastosowaniu</a:t>
            </a:r>
          </a:p>
          <a:p>
            <a:pPr marL="0" indent="0">
              <a:buNone/>
            </a:pPr>
            <a:r>
              <a:rPr lang="pl-PL" sz="2600" dirty="0"/>
              <a:t>     ciasta zarabianego na stolnicy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4351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ACBEC2-0CED-48E5-81DF-A414C53A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8687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2125A3A-144E-4B2C-8B25-CD997AD8F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3757"/>
            <a:ext cx="9601200" cy="4303643"/>
          </a:xfrm>
        </p:spPr>
        <p:txBody>
          <a:bodyPr>
            <a:normAutofit lnSpcReduction="10000"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ciast zarabianych na stolnicy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etapy sporządzania różnych ciast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makarony, łazanki, ciasto zacierkowe, pierogi, kluski śląskie, paluszki, kopytka, pierogi leniwe, knedle itp..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Potrafisz przygotować, samodzielnie ciasta zarabiane na stolnicy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3420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FC46F7-D27C-44FB-8978-A04DA4B4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713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93B7AB-64F6-4049-A9BC-21211CEE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603513"/>
            <a:ext cx="8713304" cy="4263887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689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51D54F-4F65-422A-B548-42352FEF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2183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34BA42-98B2-4559-A624-206EA637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7983"/>
            <a:ext cx="9601200" cy="4754217"/>
          </a:xfrm>
        </p:spPr>
        <p:txBody>
          <a:bodyPr>
            <a:normAutofit lnSpcReduction="10000"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9031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2391A3B-2797-4C9B-9F48-DE08A7501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6165"/>
          </a:xfrm>
        </p:spPr>
        <p:txBody>
          <a:bodyPr>
            <a:normAutofit fontScale="90000"/>
          </a:bodyPr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9E013DB-D68E-4EAF-9DDE-854F0B3A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1484243"/>
            <a:ext cx="4923183" cy="4383157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</a:t>
            </a:r>
            <a:r>
              <a:rPr lang="pl-PL" sz="2800" dirty="0">
                <a:solidFill>
                  <a:prstClr val="black"/>
                </a:solidFill>
                <a:latin typeface="Palatino Linotype"/>
              </a:rPr>
              <a:t>s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pecjalnej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D8E68F8A-E1EB-4362-A44A-0C3F45F24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4438" y="1484244"/>
            <a:ext cx="4678362" cy="3735956"/>
          </a:xfrm>
        </p:spPr>
      </p:pic>
    </p:spTree>
    <p:extLst>
      <p:ext uri="{BB962C8B-B14F-4D97-AF65-F5344CB8AC3E}">
        <p14:creationId xmlns:p14="http://schemas.microsoft.com/office/powerpoint/2010/main" xmlns="" val="317494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7F4888-6830-4538-81F8-1ADB4DA4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1939"/>
          </a:xfrm>
        </p:spPr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B84AA319-2D32-40D9-AA57-8F1848E5F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800" y="1550503"/>
            <a:ext cx="5319739" cy="4605316"/>
          </a:xfrm>
        </p:spPr>
      </p:pic>
    </p:spTree>
    <p:extLst>
      <p:ext uri="{BB962C8B-B14F-4D97-AF65-F5344CB8AC3E}">
        <p14:creationId xmlns:p14="http://schemas.microsoft.com/office/powerpoint/2010/main" xmlns="" val="9455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66F84F-A9CE-4368-873E-61DB064F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Ciasta zarabiane na stolnicy,</a:t>
            </a:r>
            <a:br>
              <a:rPr lang="pl-PL" dirty="0"/>
            </a:br>
            <a:r>
              <a:rPr lang="pl-PL" dirty="0"/>
              <a:t>asortyment potraw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016697-ACA6-4913-9AFD-98678B3F4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71700"/>
            <a:ext cx="4447786" cy="3695700"/>
          </a:xfrm>
        </p:spPr>
        <p:txBody>
          <a:bodyPr/>
          <a:lstStyle/>
          <a:p>
            <a:r>
              <a:rPr lang="pl-PL" sz="2400" dirty="0"/>
              <a:t>Web Quest przeznaczony dla uczniów niesłyszących w ramach zajęć pracowni gastronomicznej klas I technikum gastronomicznego i szkoły zawodowej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BE63BEC6-BAA7-4666-B8DE-8D25A386A9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171700"/>
            <a:ext cx="4448175" cy="2925283"/>
          </a:xfrm>
        </p:spPr>
      </p:pic>
    </p:spTree>
    <p:extLst>
      <p:ext uri="{BB962C8B-B14F-4D97-AF65-F5344CB8AC3E}">
        <p14:creationId xmlns:p14="http://schemas.microsoft.com/office/powerpoint/2010/main" xmlns="" val="343970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AE2E16-C551-418F-926D-B2F1C314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713"/>
          </a:xfrm>
        </p:spPr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EAF8A7-1048-4F11-AE97-F23C2281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9287"/>
            <a:ext cx="9601200" cy="4118113"/>
          </a:xfrm>
        </p:spPr>
        <p:txBody>
          <a:bodyPr/>
          <a:lstStyle/>
          <a:p>
            <a:r>
              <a:rPr lang="pl-PL" sz="2400" dirty="0"/>
              <a:t>Wprowadzenie</a:t>
            </a:r>
          </a:p>
          <a:p>
            <a:r>
              <a:rPr lang="pl-PL" sz="2400" dirty="0"/>
              <a:t> Zadania</a:t>
            </a:r>
          </a:p>
          <a:p>
            <a:r>
              <a:rPr lang="pl-PL" sz="2400" dirty="0"/>
              <a:t> Proces</a:t>
            </a:r>
          </a:p>
          <a:p>
            <a:r>
              <a:rPr lang="pl-PL" sz="2400" dirty="0"/>
              <a:t> Źródła</a:t>
            </a:r>
          </a:p>
          <a:p>
            <a:r>
              <a:rPr lang="pl-PL" sz="2400" dirty="0"/>
              <a:t> Ewaluacja</a:t>
            </a:r>
          </a:p>
          <a:p>
            <a:r>
              <a:rPr lang="pl-PL" sz="2400" dirty="0"/>
              <a:t> Konkluzja</a:t>
            </a:r>
          </a:p>
          <a:p>
            <a:r>
              <a:rPr lang="pl-PL" sz="2400" dirty="0"/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5594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4DDCE98-0919-4A4D-8AFF-29981682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8687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FBD4200-7F30-4F09-AF5E-DA011AFD4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90261"/>
            <a:ext cx="4447786" cy="427713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Witajcie młodzi kucharze !!!!</a:t>
            </a:r>
          </a:p>
          <a:p>
            <a:r>
              <a:rPr lang="pl-PL" dirty="0"/>
              <a:t>Czy lubicie pierogi z owocami, z mięsem ?</a:t>
            </a:r>
          </a:p>
          <a:p>
            <a:r>
              <a:rPr lang="pl-PL" dirty="0"/>
              <a:t>Czy wiecie jakie są ciasta zarabiane na stolnicy ?</a:t>
            </a:r>
          </a:p>
          <a:p>
            <a:r>
              <a:rPr lang="pl-PL" dirty="0"/>
              <a:t>  Jaki jest Wasz ulubiony makaron?</a:t>
            </a:r>
          </a:p>
          <a:p>
            <a:r>
              <a:rPr lang="pl-PL" dirty="0"/>
              <a:t>Czy jesteście w stanie wymienić 5 rodzajów makaronów?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4CC74482-A09E-40D4-88CE-781A6DFFC4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1431234"/>
            <a:ext cx="4593949" cy="4402297"/>
          </a:xfrm>
        </p:spPr>
      </p:pic>
    </p:spTree>
    <p:extLst>
      <p:ext uri="{BB962C8B-B14F-4D97-AF65-F5344CB8AC3E}">
        <p14:creationId xmlns:p14="http://schemas.microsoft.com/office/powerpoint/2010/main" xmlns="" val="39323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349E86-C67C-4DCB-BBE2-3F63BF5F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616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9BDE956-8254-4F5F-88C8-FD7F85B5B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311965"/>
            <a:ext cx="4447786" cy="4555435"/>
          </a:xfrm>
        </p:spPr>
        <p:txBody>
          <a:bodyPr/>
          <a:lstStyle/>
          <a:p>
            <a:r>
              <a:rPr lang="pl-PL" dirty="0"/>
              <a:t>Każdy z Was na pewno jadł potrawy zarabiane na stolnicy, choć może o tym nie wiedział.</a:t>
            </a:r>
          </a:p>
          <a:p>
            <a:r>
              <a:rPr lang="pl-PL" dirty="0"/>
              <a:t> Jedliście na pewno pierogi lub makaron na śniadanie, obiad, kolację a może na podwieczorek. </a:t>
            </a:r>
          </a:p>
          <a:p>
            <a:r>
              <a:rPr lang="pl-PL" dirty="0"/>
              <a:t>Czy w Waszym domu sporządza się potrawy zarabiane na stolnicy? </a:t>
            </a:r>
          </a:p>
          <a:p>
            <a:r>
              <a:rPr lang="pl-PL" dirty="0"/>
              <a:t> Jakie są Twoje ulubione pierogi na słodko czy na słono?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90B3AC8A-CDEA-4E35-95FA-2B55B50511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1244" y="1311966"/>
            <a:ext cx="3974937" cy="3935628"/>
          </a:xfrm>
        </p:spPr>
      </p:pic>
    </p:spTree>
    <p:extLst>
      <p:ext uri="{BB962C8B-B14F-4D97-AF65-F5344CB8AC3E}">
        <p14:creationId xmlns:p14="http://schemas.microsoft.com/office/powerpoint/2010/main" xmlns="" val="354247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687A21-7476-42C7-ADF2-775D100B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4948"/>
          </a:xfrm>
        </p:spPr>
        <p:txBody>
          <a:bodyPr/>
          <a:lstStyle/>
          <a:p>
            <a:pPr algn="ctr"/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0E4D01-5557-41EA-80C9-63E7E2660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10749"/>
            <a:ext cx="4447786" cy="4356652"/>
          </a:xfrm>
        </p:spPr>
        <p:txBody>
          <a:bodyPr/>
          <a:lstStyle/>
          <a:p>
            <a:r>
              <a:rPr lang="pl-PL" sz="2000" dirty="0"/>
              <a:t>Wasze zadanie będzie składało się z dwóch części:</a:t>
            </a:r>
          </a:p>
          <a:p>
            <a:pPr algn="ctr"/>
            <a:r>
              <a:rPr lang="pl-PL" sz="20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2000" dirty="0"/>
              <a:t>na temat: „</a:t>
            </a:r>
            <a:r>
              <a:rPr lang="pl-PL" sz="2000" b="1" dirty="0"/>
              <a:t>Ciasta zarabiane na stolnicy,</a:t>
            </a:r>
            <a:br>
              <a:rPr lang="pl-PL" sz="2000" b="1" dirty="0"/>
            </a:br>
            <a:r>
              <a:rPr lang="pl-PL" sz="2000" b="1" dirty="0"/>
              <a:t>asortyment potraw</a:t>
            </a:r>
            <a:r>
              <a:rPr lang="pl-PL" sz="2000" dirty="0"/>
              <a:t>”</a:t>
            </a:r>
          </a:p>
          <a:p>
            <a:pPr algn="ctr"/>
            <a:r>
              <a:rPr lang="pl-PL" sz="2000" dirty="0"/>
              <a:t>Części praktycznej- polegającej      na wykonaniu potraw zarabianych </a:t>
            </a:r>
          </a:p>
          <a:p>
            <a:pPr marL="0" indent="0" algn="ctr">
              <a:buNone/>
            </a:pPr>
            <a:r>
              <a:rPr lang="pl-PL" sz="2000" dirty="0"/>
              <a:t>na stolnicy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C377B81-9702-4062-AC08-526D45082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114" y="1510748"/>
            <a:ext cx="3790122" cy="49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61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D14C48D0-0851-432A-A792-DF0CA24C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1696"/>
          </a:xfrm>
        </p:spPr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72AF52A-E571-4A00-91C0-826CED71C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4730"/>
            <a:ext cx="8474765" cy="4462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Proces przygotowania pierwszej części zadania:</a:t>
            </a:r>
          </a:p>
          <a:p>
            <a:r>
              <a:rPr lang="pl-PL" sz="2400" dirty="0"/>
              <a:t> Zadanie to będziecie wykonywać w parach, Waszym celem będzie przygotowanie prezentacji multimedialnej.</a:t>
            </a:r>
          </a:p>
          <a:p>
            <a:r>
              <a:rPr lang="pl-PL" sz="2400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Temat prezentacji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40654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18D95D8-9F54-447B-BDD0-44D9ACF2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4704"/>
          </a:xfrm>
        </p:spPr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EAE112-3F7B-4152-8859-BA6CC717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4487"/>
            <a:ext cx="8819322" cy="44229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dirty="0"/>
              <a:t>Najważniejsze zagadnienia dotyczące omawianego tematu:</a:t>
            </a:r>
          </a:p>
          <a:p>
            <a:r>
              <a:rPr lang="pl-PL" sz="2400" dirty="0"/>
              <a:t>Etapy produkcji i asortyment potraw z : ciasta makaronowego, ciasta łazankowego i krajanego, </a:t>
            </a:r>
          </a:p>
          <a:p>
            <a:r>
              <a:rPr lang="pl-PL" sz="2400" dirty="0"/>
              <a:t>Etapy produkcji ciasta i asortyment potraw z ciasta zacierkowego          ( zacierka tarta, zacierka skubana, zacierka siekana)</a:t>
            </a:r>
          </a:p>
          <a:p>
            <a:r>
              <a:rPr lang="pl-PL" sz="2400" dirty="0"/>
              <a:t>Etapy  produkcji i asortyment potraw z ciasta pierogowego (pierogi, uszka, kołduny )</a:t>
            </a:r>
          </a:p>
          <a:p>
            <a:r>
              <a:rPr lang="pl-PL" sz="2400" dirty="0"/>
              <a:t>Etapy produkcji i asortyment potraw z ciasta ziemniaczanego (</a:t>
            </a:r>
            <a:r>
              <a:rPr lang="pl-P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kopytka, paluszki, kluski śląskie, knedle, pierogi leniwe, krokiety, kotlety ziemniaczane) </a:t>
            </a:r>
            <a:endParaRPr lang="pl-PL" sz="2400" dirty="0"/>
          </a:p>
          <a:p>
            <a:r>
              <a:rPr lang="pl-PL" sz="2400" dirty="0"/>
              <a:t>Przygotuj 5 receptur na potrawy z ciast zarabianych na stolnicy.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91803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49B727-27D2-47D7-B7DF-50D0DEE1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8443"/>
          </a:xfrm>
        </p:spPr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1FA7AC-81D9-45AD-B969-2BA571C8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7009"/>
            <a:ext cx="9601200" cy="4290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 dwóch receptur na potrawy  i wykonanie ich w pracowni gastronomicznej.</a:t>
            </a:r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 na 3 porcje potraw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potraw</a:t>
            </a:r>
          </a:p>
        </p:txBody>
      </p:sp>
    </p:spTree>
    <p:extLst>
      <p:ext uri="{BB962C8B-B14F-4D97-AF65-F5344CB8AC3E}">
        <p14:creationId xmlns:p14="http://schemas.microsoft.com/office/powerpoint/2010/main" xmlns="" val="2683495684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1110</TotalTime>
  <Words>985</Words>
  <Application>Microsoft Office PowerPoint</Application>
  <PresentationFormat>Niestandardowy</PresentationFormat>
  <Paragraphs>130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Przycinanie</vt:lpstr>
      <vt:lpstr>Ciasta zarabiane na stolnicy</vt:lpstr>
      <vt:lpstr>Ciasta zarabiane na stolnicy, asortyment potraw</vt:lpstr>
      <vt:lpstr>Spis treści </vt:lpstr>
      <vt:lpstr>Wprowadzenie </vt:lpstr>
      <vt:lpstr>Wprowadzenie </vt:lpstr>
      <vt:lpstr>Zadanie</vt:lpstr>
      <vt:lpstr>Proces </vt:lpstr>
      <vt:lpstr>Proces </vt:lpstr>
      <vt:lpstr>Procesy </vt:lpstr>
      <vt:lpstr>Źródła </vt:lpstr>
      <vt:lpstr>Ewaluacja części I teoretycznej </vt:lpstr>
      <vt:lpstr>Ewaluacja części II praktycznej </vt:lpstr>
      <vt:lpstr>Ewaluacja - ocena</vt:lpstr>
      <vt:lpstr>Konkluzja </vt:lpstr>
      <vt:lpstr>Konkluzja </vt:lpstr>
      <vt:lpstr>Poradnik dla nauczyciela</vt:lpstr>
      <vt:lpstr>Poradnik dla nauczyciela</vt:lpstr>
      <vt:lpstr>Poradnik dla nauczyciela</vt:lpstr>
      <vt:lpstr>Powodzenia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Ciasta zarabiane na stolnicy</dc:title>
  <dc:creator>Danusia</dc:creator>
  <cp:lastModifiedBy>Konrad1</cp:lastModifiedBy>
  <cp:revision>19</cp:revision>
  <dcterms:created xsi:type="dcterms:W3CDTF">2020-08-20T05:18:33Z</dcterms:created>
  <dcterms:modified xsi:type="dcterms:W3CDTF">2021-09-22T11:16:36Z</dcterms:modified>
</cp:coreProperties>
</file>